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0" d="100"/>
          <a:sy n="90" d="100"/>
        </p:scale>
        <p:origin x="-160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D2EB-278F-DD4B-BC05-5DAA1DBF0A8E}" type="datetimeFigureOut">
              <a:rPr lang="en-US" smtClean="0"/>
              <a:t>16/11/18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EF382-8CA0-7741-9F0E-3908391C4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687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D2EB-278F-DD4B-BC05-5DAA1DBF0A8E}" type="datetimeFigureOut">
              <a:rPr lang="en-US" smtClean="0"/>
              <a:t>16/11/18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EF382-8CA0-7741-9F0E-3908391C4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458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D2EB-278F-DD4B-BC05-5DAA1DBF0A8E}" type="datetimeFigureOut">
              <a:rPr lang="en-US" smtClean="0"/>
              <a:t>16/11/18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EF382-8CA0-7741-9F0E-3908391C4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52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D2EB-278F-DD4B-BC05-5DAA1DBF0A8E}" type="datetimeFigureOut">
              <a:rPr lang="en-US" smtClean="0"/>
              <a:t>16/11/18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EF382-8CA0-7741-9F0E-3908391C4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337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D2EB-278F-DD4B-BC05-5DAA1DBF0A8E}" type="datetimeFigureOut">
              <a:rPr lang="en-US" smtClean="0"/>
              <a:t>16/11/18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EF382-8CA0-7741-9F0E-3908391C4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726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D2EB-278F-DD4B-BC05-5DAA1DBF0A8E}" type="datetimeFigureOut">
              <a:rPr lang="en-US" smtClean="0"/>
              <a:t>16/11/18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EF382-8CA0-7741-9F0E-3908391C4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237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D2EB-278F-DD4B-BC05-5DAA1DBF0A8E}" type="datetimeFigureOut">
              <a:rPr lang="en-US" smtClean="0"/>
              <a:t>16/11/18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EF382-8CA0-7741-9F0E-3908391C4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42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D2EB-278F-DD4B-BC05-5DAA1DBF0A8E}" type="datetimeFigureOut">
              <a:rPr lang="en-US" smtClean="0"/>
              <a:t>16/11/18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EF382-8CA0-7741-9F0E-3908391C4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759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D2EB-278F-DD4B-BC05-5DAA1DBF0A8E}" type="datetimeFigureOut">
              <a:rPr lang="en-US" smtClean="0"/>
              <a:t>16/11/18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EF382-8CA0-7741-9F0E-3908391C4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33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D2EB-278F-DD4B-BC05-5DAA1DBF0A8E}" type="datetimeFigureOut">
              <a:rPr lang="en-US" smtClean="0"/>
              <a:t>16/11/18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EF382-8CA0-7741-9F0E-3908391C4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850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D2EB-278F-DD4B-BC05-5DAA1DBF0A8E}" type="datetimeFigureOut">
              <a:rPr lang="en-US" smtClean="0"/>
              <a:t>16/11/18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EF382-8CA0-7741-9F0E-3908391C4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689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ED2EB-278F-DD4B-BC05-5DAA1DBF0A8E}" type="datetimeFigureOut">
              <a:rPr lang="en-US" smtClean="0"/>
              <a:t>16/11/18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EF382-8CA0-7741-9F0E-3908391C4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71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423311" y="149565"/>
            <a:ext cx="63629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Overview Structured Team </a:t>
            </a:r>
            <a:r>
              <a:rPr lang="en-US" smtClean="0"/>
              <a:t>Coaching Process – </a:t>
            </a:r>
            <a:r>
              <a:rPr lang="en-US" dirty="0" smtClean="0"/>
              <a:t>( Generic Example )   </a:t>
            </a:r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423311" y="871266"/>
            <a:ext cx="8412216" cy="5957579"/>
            <a:chOff x="423311" y="871266"/>
            <a:chExt cx="8412216" cy="5957579"/>
          </a:xfrm>
        </p:grpSpPr>
        <p:sp>
          <p:nvSpPr>
            <p:cNvPr id="5" name="Pentagon 4"/>
            <p:cNvSpPr/>
            <p:nvPr/>
          </p:nvSpPr>
          <p:spPr>
            <a:xfrm>
              <a:off x="423311" y="871266"/>
              <a:ext cx="1637283" cy="567437"/>
            </a:xfrm>
            <a:prstGeom prst="homePlat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Chemistry Session</a:t>
              </a:r>
              <a:endParaRPr lang="en-US" sz="14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23311" y="1504033"/>
              <a:ext cx="1498223" cy="22929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00" dirty="0" smtClean="0"/>
                <a:t>Aim is to determine if there is the basis for a compatible partnership.  Sharing ways of working &amp; philosophy as the basis of creating trust, respect and openness. </a:t>
              </a:r>
              <a:endParaRPr lang="en-US" sz="1300" dirty="0"/>
            </a:p>
          </p:txBody>
        </p:sp>
        <p:sp>
          <p:nvSpPr>
            <p:cNvPr id="8" name="Chevron 7"/>
            <p:cNvSpPr/>
            <p:nvPr/>
          </p:nvSpPr>
          <p:spPr>
            <a:xfrm>
              <a:off x="1784818" y="871266"/>
              <a:ext cx="1878493" cy="567437"/>
            </a:xfrm>
            <a:prstGeom prst="chevr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Contacting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1526" y="1442687"/>
              <a:ext cx="1586009" cy="20928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00" dirty="0" smtClean="0"/>
                <a:t>Formally signing / agreeing the Learning, Business and  Personal contract between coach and team leader Includes timelines, frequency confidentiality,  measurement </a:t>
              </a:r>
              <a:r>
                <a:rPr lang="en-US" sz="1300" dirty="0" err="1" smtClean="0"/>
                <a:t>etc</a:t>
              </a:r>
              <a:r>
                <a:rPr lang="en-US" sz="1300" dirty="0" smtClean="0"/>
                <a:t>, </a:t>
              </a:r>
              <a:endParaRPr lang="en-US" sz="1300" dirty="0"/>
            </a:p>
          </p:txBody>
        </p:sp>
        <p:sp>
          <p:nvSpPr>
            <p:cNvPr id="10" name="Chevron 9"/>
            <p:cNvSpPr/>
            <p:nvPr/>
          </p:nvSpPr>
          <p:spPr>
            <a:xfrm>
              <a:off x="3387535" y="873258"/>
              <a:ext cx="1878493" cy="567437"/>
            </a:xfrm>
            <a:prstGeom prst="chevr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Session 1 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647176" y="1442687"/>
              <a:ext cx="1758837" cy="22929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00" dirty="0" smtClean="0"/>
                <a:t>Assessment </a:t>
              </a:r>
              <a:r>
                <a:rPr lang="en-US" sz="1300" dirty="0"/>
                <a:t>f</a:t>
              </a:r>
              <a:r>
                <a:rPr lang="en-US" sz="1300" dirty="0" smtClean="0"/>
                <a:t>rom team and individual perspectives. </a:t>
              </a:r>
              <a:r>
                <a:rPr lang="en-US" sz="1300" dirty="0"/>
                <a:t>T</a:t>
              </a:r>
              <a:r>
                <a:rPr lang="en-US" sz="1300" dirty="0" smtClean="0"/>
                <a:t>eam effectiveness and performance, Interviews / surveys as preparation.  </a:t>
              </a:r>
            </a:p>
            <a:p>
              <a:r>
                <a:rPr lang="en-US" sz="1300" dirty="0" smtClean="0"/>
                <a:t>Exploration of results against “5 elements of high performance team” </a:t>
              </a:r>
              <a:r>
                <a:rPr lang="en-US" sz="1300" dirty="0" err="1" smtClean="0"/>
                <a:t>prioritisation</a:t>
              </a:r>
              <a:r>
                <a:rPr lang="en-US" sz="1300" dirty="0" smtClean="0"/>
                <a:t>.  </a:t>
              </a:r>
              <a:endParaRPr lang="en-US" sz="1300" dirty="0"/>
            </a:p>
          </p:txBody>
        </p:sp>
        <p:sp>
          <p:nvSpPr>
            <p:cNvPr id="12" name="Chevron 11"/>
            <p:cNvSpPr/>
            <p:nvPr/>
          </p:nvSpPr>
          <p:spPr>
            <a:xfrm>
              <a:off x="4990252" y="875250"/>
              <a:ext cx="1878493" cy="567437"/>
            </a:xfrm>
            <a:prstGeom prst="chevr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Session 2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67080" y="4364192"/>
              <a:ext cx="1706020" cy="16927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00" dirty="0" smtClean="0"/>
                <a:t>Exploring first element of the 5 elements of HPT ;  Alignment &amp; Commitment </a:t>
              </a:r>
              <a:r>
                <a:rPr lang="en-US" sz="1300" smtClean="0"/>
                <a:t>; Establishing a team barometer for measurement and tracking </a:t>
              </a:r>
              <a:endParaRPr lang="en-US" sz="1300" dirty="0"/>
            </a:p>
          </p:txBody>
        </p:sp>
        <p:sp>
          <p:nvSpPr>
            <p:cNvPr id="14" name="Chevron 13"/>
            <p:cNvSpPr/>
            <p:nvPr/>
          </p:nvSpPr>
          <p:spPr>
            <a:xfrm>
              <a:off x="6592969" y="875250"/>
              <a:ext cx="1878493" cy="567437"/>
            </a:xfrm>
            <a:prstGeom prst="chevr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Session 3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151071" y="4360959"/>
              <a:ext cx="1759511" cy="16927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00" dirty="0" smtClean="0"/>
                <a:t>Exploring second element of the HPT ; Trust  - 5 elements of trust and how they play out in the team.  Trust actions and language.  Personal relationship mapping. </a:t>
              </a:r>
              <a:endParaRPr lang="en-US" sz="1300" dirty="0"/>
            </a:p>
          </p:txBody>
        </p:sp>
        <p:sp>
          <p:nvSpPr>
            <p:cNvPr id="19" name="Chevron 18"/>
            <p:cNvSpPr/>
            <p:nvPr/>
          </p:nvSpPr>
          <p:spPr>
            <a:xfrm>
              <a:off x="567080" y="3764434"/>
              <a:ext cx="1878493" cy="567437"/>
            </a:xfrm>
            <a:prstGeom prst="chevr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Sessions 4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758763" y="4335855"/>
              <a:ext cx="1586009" cy="24929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00" dirty="0" smtClean="0"/>
                <a:t>Preparation – Team and Individual Values Assessment ( IVA and TVA ) .  Exploring results and misalignments with DEA Values.  Defining values based </a:t>
              </a:r>
              <a:r>
                <a:rPr lang="en-US" sz="1300" dirty="0" err="1" smtClean="0"/>
                <a:t>behaviours</a:t>
              </a:r>
              <a:r>
                <a:rPr lang="en-US" sz="1300" dirty="0" smtClean="0"/>
                <a:t> and actions integrated into the team</a:t>
              </a:r>
              <a:endParaRPr lang="en-US" sz="1300" dirty="0"/>
            </a:p>
          </p:txBody>
        </p:sp>
        <p:sp>
          <p:nvSpPr>
            <p:cNvPr id="21" name="Chevron 20"/>
            <p:cNvSpPr/>
            <p:nvPr/>
          </p:nvSpPr>
          <p:spPr>
            <a:xfrm>
              <a:off x="2169797" y="3766426"/>
              <a:ext cx="1878493" cy="567437"/>
            </a:xfrm>
            <a:prstGeom prst="chevr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Session 5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344772" y="4335855"/>
              <a:ext cx="1602717" cy="8925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00" dirty="0" smtClean="0"/>
                <a:t>Exploring the third element of the HPT ; Accountability – Personal </a:t>
              </a:r>
              <a:endParaRPr lang="en-US" sz="1300" dirty="0"/>
            </a:p>
          </p:txBody>
        </p:sp>
        <p:sp>
          <p:nvSpPr>
            <p:cNvPr id="23" name="Chevron 22"/>
            <p:cNvSpPr/>
            <p:nvPr/>
          </p:nvSpPr>
          <p:spPr>
            <a:xfrm>
              <a:off x="3772514" y="3768418"/>
              <a:ext cx="1878493" cy="567437"/>
            </a:xfrm>
            <a:prstGeom prst="chevr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Session 6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968235" y="4335855"/>
              <a:ext cx="1867292" cy="22929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00" dirty="0" smtClean="0"/>
                <a:t>Assessment from Stakeholder groups on team performance and effectiveness. </a:t>
              </a:r>
              <a:r>
                <a:rPr lang="en-US" sz="1300" dirty="0"/>
                <a:t>S</a:t>
              </a:r>
              <a:r>
                <a:rPr lang="en-US" sz="1300" dirty="0" smtClean="0"/>
                <a:t>elf assessment.  Stakeholder map. </a:t>
              </a:r>
            </a:p>
            <a:p>
              <a:r>
                <a:rPr lang="en-US" sz="1300" dirty="0" smtClean="0"/>
                <a:t>Exploring the third element of HPT ( continued ) Accountability – Shared / Team / </a:t>
              </a:r>
              <a:r>
                <a:rPr lang="en-US" sz="1300" dirty="0" err="1" smtClean="0"/>
                <a:t>Organisation</a:t>
              </a:r>
              <a:endParaRPr lang="en-US" sz="1300" dirty="0"/>
            </a:p>
          </p:txBody>
        </p:sp>
        <p:sp>
          <p:nvSpPr>
            <p:cNvPr id="25" name="Chevron 24"/>
            <p:cNvSpPr/>
            <p:nvPr/>
          </p:nvSpPr>
          <p:spPr>
            <a:xfrm>
              <a:off x="5375231" y="3768418"/>
              <a:ext cx="1878493" cy="567437"/>
            </a:xfrm>
            <a:prstGeom prst="chevr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Session </a:t>
              </a:r>
              <a:r>
                <a:rPr lang="en-US" sz="1200" dirty="0">
                  <a:solidFill>
                    <a:schemeClr val="bg1"/>
                  </a:solidFill>
                </a:rPr>
                <a:t>7</a:t>
              </a:r>
            </a:p>
          </p:txBody>
        </p:sp>
        <p:sp>
          <p:nvSpPr>
            <p:cNvPr id="28" name="Chevron 27"/>
            <p:cNvSpPr/>
            <p:nvPr/>
          </p:nvSpPr>
          <p:spPr>
            <a:xfrm>
              <a:off x="6957034" y="3779295"/>
              <a:ext cx="1878493" cy="567437"/>
            </a:xfrm>
            <a:prstGeom prst="chevr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Session 8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539935" y="1476343"/>
              <a:ext cx="1586009" cy="22929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00" dirty="0" smtClean="0"/>
                <a:t>Personal Mastery :  the role of understanding and leading self effectively as the basis to support relating and team working. </a:t>
              </a:r>
              <a:endParaRPr lang="en-US" sz="1300" dirty="0"/>
            </a:p>
            <a:p>
              <a:r>
                <a:rPr lang="en-US" sz="1300" dirty="0" smtClean="0"/>
                <a:t>Developing emotional wisdom &amp; skills in self mastery</a:t>
              </a:r>
              <a:endParaRPr lang="en-US" sz="1300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061102" y="1515855"/>
              <a:ext cx="1586009" cy="12926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00" dirty="0" smtClean="0"/>
                <a:t>Personal Mastery :</a:t>
              </a:r>
              <a:endParaRPr lang="en-US" sz="1300" dirty="0"/>
            </a:p>
            <a:p>
              <a:r>
                <a:rPr lang="en-US" sz="1300" dirty="0" smtClean="0"/>
                <a:t>Developing key skills in self mastery </a:t>
              </a:r>
              <a:r>
                <a:rPr lang="en-US" sz="1300" smtClean="0"/>
                <a:t>and deepening </a:t>
              </a:r>
              <a:r>
                <a:rPr lang="en-US" sz="1300" dirty="0" smtClean="0"/>
                <a:t>emotional wisdom number two </a:t>
              </a:r>
              <a:endParaRPr lang="en-US" sz="1300" dirty="0"/>
            </a:p>
          </p:txBody>
        </p:sp>
      </p:grpSp>
    </p:spTree>
    <p:extLst>
      <p:ext uri="{BB962C8B-B14F-4D97-AF65-F5344CB8AC3E}">
        <p14:creationId xmlns:p14="http://schemas.microsoft.com/office/powerpoint/2010/main" val="18721157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423311" y="149565"/>
            <a:ext cx="6476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Overview Structured Team Coaching Process – ( Generic Example )   </a:t>
            </a:r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423311" y="871266"/>
            <a:ext cx="8412216" cy="5824846"/>
            <a:chOff x="423311" y="871266"/>
            <a:chExt cx="8412216" cy="5824846"/>
          </a:xfrm>
        </p:grpSpPr>
        <p:sp>
          <p:nvSpPr>
            <p:cNvPr id="5" name="Pentagon 4"/>
            <p:cNvSpPr/>
            <p:nvPr/>
          </p:nvSpPr>
          <p:spPr>
            <a:xfrm>
              <a:off x="423311" y="871266"/>
              <a:ext cx="1637283" cy="567437"/>
            </a:xfrm>
            <a:prstGeom prst="homePlat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Session 9 </a:t>
              </a:r>
              <a:endParaRPr lang="en-US" sz="1400" dirty="0"/>
            </a:p>
          </p:txBody>
        </p:sp>
        <p:sp>
          <p:nvSpPr>
            <p:cNvPr id="8" name="Chevron 7"/>
            <p:cNvSpPr/>
            <p:nvPr/>
          </p:nvSpPr>
          <p:spPr>
            <a:xfrm>
              <a:off x="1784818" y="871266"/>
              <a:ext cx="1878493" cy="567437"/>
            </a:xfrm>
            <a:prstGeom prst="chevr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Session 10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061167" y="1442687"/>
              <a:ext cx="1586009" cy="18928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00" dirty="0" smtClean="0"/>
                <a:t>Exploring the forth element of HPT ; Positive Team Dynamics – Co-coaching skills using GROW model ; including Feed-forward and acknowledgement </a:t>
              </a:r>
              <a:endParaRPr lang="en-US" sz="1300" dirty="0"/>
            </a:p>
          </p:txBody>
        </p:sp>
        <p:sp>
          <p:nvSpPr>
            <p:cNvPr id="10" name="Chevron 9"/>
            <p:cNvSpPr/>
            <p:nvPr/>
          </p:nvSpPr>
          <p:spPr>
            <a:xfrm>
              <a:off x="3387535" y="873258"/>
              <a:ext cx="1878493" cy="567437"/>
            </a:xfrm>
            <a:prstGeom prst="chevr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Session 11 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12" name="Chevron 11"/>
            <p:cNvSpPr/>
            <p:nvPr/>
          </p:nvSpPr>
          <p:spPr>
            <a:xfrm>
              <a:off x="4990252" y="875250"/>
              <a:ext cx="1878493" cy="567437"/>
            </a:xfrm>
            <a:prstGeom prst="chevr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Session 12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14" name="Chevron 13"/>
            <p:cNvSpPr/>
            <p:nvPr/>
          </p:nvSpPr>
          <p:spPr>
            <a:xfrm>
              <a:off x="6592969" y="875250"/>
              <a:ext cx="1878493" cy="567437"/>
            </a:xfrm>
            <a:prstGeom prst="chevr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Session 13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49690" y="4346732"/>
              <a:ext cx="1759511" cy="20928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00" dirty="0" smtClean="0"/>
                <a:t>Team meeting processes : Introduction and live practicum focusing on real issue resolution using the Delegated meeting process as the meeting protocol and dynamic.  Assess results. </a:t>
              </a:r>
              <a:endParaRPr lang="en-US" sz="1300" dirty="0"/>
            </a:p>
          </p:txBody>
        </p:sp>
        <p:sp>
          <p:nvSpPr>
            <p:cNvPr id="19" name="Chevron 18"/>
            <p:cNvSpPr/>
            <p:nvPr/>
          </p:nvSpPr>
          <p:spPr>
            <a:xfrm>
              <a:off x="567080" y="3764434"/>
              <a:ext cx="1878493" cy="567437"/>
            </a:xfrm>
            <a:prstGeom prst="chevr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Session 14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206553" y="4335855"/>
              <a:ext cx="1586009" cy="14927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00" dirty="0" smtClean="0"/>
                <a:t>Personal Legacy and Meaning.  Developing and sharing our personal purpose, contribution and legacy. </a:t>
              </a:r>
              <a:endParaRPr lang="en-US" sz="1300" dirty="0"/>
            </a:p>
          </p:txBody>
        </p:sp>
        <p:sp>
          <p:nvSpPr>
            <p:cNvPr id="21" name="Chevron 20"/>
            <p:cNvSpPr/>
            <p:nvPr/>
          </p:nvSpPr>
          <p:spPr>
            <a:xfrm>
              <a:off x="2169797" y="3766426"/>
              <a:ext cx="1878493" cy="567437"/>
            </a:xfrm>
            <a:prstGeom prst="chevr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Session 15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23" name="Chevron 22"/>
            <p:cNvSpPr/>
            <p:nvPr/>
          </p:nvSpPr>
          <p:spPr>
            <a:xfrm>
              <a:off x="3772514" y="3768418"/>
              <a:ext cx="1878493" cy="567437"/>
            </a:xfrm>
            <a:prstGeom prst="chevr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Session 16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793260" y="4335855"/>
              <a:ext cx="1581971" cy="16927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00" dirty="0" smtClean="0"/>
                <a:t>Servant Leadership and the art of Followership.  Collaboration across silos.  Influencing and negotiating.  Inspiring through stories</a:t>
              </a:r>
              <a:r>
                <a:rPr lang="en-US" sz="1300" smtClean="0"/>
                <a:t>.  </a:t>
              </a:r>
              <a:endParaRPr lang="en-US" sz="1300" dirty="0"/>
            </a:p>
          </p:txBody>
        </p:sp>
        <p:sp>
          <p:nvSpPr>
            <p:cNvPr id="25" name="Chevron 24"/>
            <p:cNvSpPr/>
            <p:nvPr/>
          </p:nvSpPr>
          <p:spPr>
            <a:xfrm>
              <a:off x="5375231" y="3768418"/>
              <a:ext cx="1878493" cy="567437"/>
            </a:xfrm>
            <a:prstGeom prst="chevr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Session 17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444087" y="4403177"/>
              <a:ext cx="1657238" cy="22929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00" dirty="0" smtClean="0"/>
                <a:t>Exploring the </a:t>
              </a:r>
              <a:r>
                <a:rPr lang="en-US" sz="1300" dirty="0" err="1" smtClean="0"/>
                <a:t>fith</a:t>
              </a:r>
              <a:r>
                <a:rPr lang="en-US" sz="1300" dirty="0" smtClean="0"/>
                <a:t> element of HPT ; Renewal.  Dealing with, Leading and Managing Change.  Personal and team skills for steering change initiatives effectively.  Story telling as a way of getting buy-in</a:t>
              </a:r>
              <a:endParaRPr lang="en-US" sz="1300" dirty="0"/>
            </a:p>
          </p:txBody>
        </p:sp>
        <p:sp>
          <p:nvSpPr>
            <p:cNvPr id="28" name="Chevron 27"/>
            <p:cNvSpPr/>
            <p:nvPr/>
          </p:nvSpPr>
          <p:spPr>
            <a:xfrm>
              <a:off x="6957034" y="3779295"/>
              <a:ext cx="1878493" cy="567437"/>
            </a:xfrm>
            <a:prstGeom prst="chevr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Session 18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592442" y="1474821"/>
              <a:ext cx="1501644" cy="22929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00" dirty="0" smtClean="0"/>
                <a:t>Exploring the forth element of HPT ;  Positive Team Dynamics – Managing Conflict in teams.  Mediation and self management skills for conflict.   Having a ‘good fight’ </a:t>
              </a:r>
              <a:endParaRPr lang="en-US" sz="1300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995762" y="1491753"/>
              <a:ext cx="1657238" cy="12926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00" dirty="0" smtClean="0"/>
                <a:t>Exploring the forth element of HPT ; Positive  Team Dynamics - Feedback and Fearless Conversations</a:t>
              </a:r>
              <a:endParaRPr lang="en-US" sz="1300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23311" y="1474821"/>
              <a:ext cx="1533548" cy="14927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00" dirty="0" smtClean="0"/>
                <a:t>Coaching Process Review and check in session. </a:t>
              </a:r>
            </a:p>
            <a:p>
              <a:r>
                <a:rPr lang="en-US" sz="1300" dirty="0" smtClean="0"/>
                <a:t>Progress check, re-contracting points of focus for taking forward.</a:t>
              </a:r>
              <a:endParaRPr lang="en-US" sz="1300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681111" y="1453977"/>
              <a:ext cx="1586009" cy="22929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00" dirty="0" smtClean="0"/>
                <a:t>Self Management during stressful times.  Managing Stress and Developing Resilience.  Wellness and well being.  Relaxation practices and body awareness.  Managing energy.</a:t>
              </a:r>
              <a:endParaRPr lang="en-US" sz="1300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957034" y="4404559"/>
              <a:ext cx="1533548" cy="12926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00" dirty="0" smtClean="0"/>
                <a:t>Coaching Process final review and check in and wrap up session. </a:t>
              </a:r>
            </a:p>
            <a:p>
              <a:r>
                <a:rPr lang="en-US" sz="1300" dirty="0" smtClean="0"/>
                <a:t>Closure of the </a:t>
              </a:r>
              <a:r>
                <a:rPr lang="en-US" sz="1300" smtClean="0"/>
                <a:t>Coaching sessions.  </a:t>
              </a:r>
              <a:endParaRPr lang="en-US" sz="1300" dirty="0"/>
            </a:p>
          </p:txBody>
        </p:sp>
      </p:grpSp>
    </p:spTree>
    <p:extLst>
      <p:ext uri="{BB962C8B-B14F-4D97-AF65-F5344CB8AC3E}">
        <p14:creationId xmlns:p14="http://schemas.microsoft.com/office/powerpoint/2010/main" val="37228636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554</Words>
  <Application>Microsoft Macintosh PowerPoint</Application>
  <PresentationFormat>On-screen Show (4:3)</PresentationFormat>
  <Paragraphs>48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Sonia Stojanovic</dc:creator>
  <cp:lastModifiedBy>Sonia Stojanovic</cp:lastModifiedBy>
  <cp:revision>28</cp:revision>
  <cp:lastPrinted>2013-02-05T18:46:10Z</cp:lastPrinted>
  <dcterms:created xsi:type="dcterms:W3CDTF">2013-01-31T15:17:28Z</dcterms:created>
  <dcterms:modified xsi:type="dcterms:W3CDTF">2016-11-18T09:16:22Z</dcterms:modified>
</cp:coreProperties>
</file>